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347" r:id="rId2"/>
    <p:sldId id="348" r:id="rId3"/>
    <p:sldId id="349" r:id="rId4"/>
    <p:sldId id="35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890"/>
  </p:normalViewPr>
  <p:slideViewPr>
    <p:cSldViewPr snapToGrid="0" snapToObjects="1">
      <p:cViewPr varScale="1">
        <p:scale>
          <a:sx n="114" d="100"/>
          <a:sy n="114" d="100"/>
        </p:scale>
        <p:origin x="4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5EC38-0B8D-FD4B-B52F-20C77352C7CB}" type="datetimeFigureOut">
              <a:rPr lang="en-US" smtClean="0"/>
              <a:t>2/17/22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9A0972-BA8C-F447-8795-1BCE1A22E2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66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14AC29-B9C3-4103-B171-4DC24554053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314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14AC29-B9C3-4103-B171-4DC24554053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9035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14AC29-B9C3-4103-B171-4DC24554053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77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14AC29-B9C3-4103-B171-4DC24554053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9215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FCA7A-96BB-1648-89FA-8DE6875F9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12785-1020-504D-AC8B-583C95E69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D418E-061C-EF4F-959C-C028C2084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3C546C-48FE-0F41-830C-17AA274B7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A1D33A-3D76-0449-A842-B5CBC5D2E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6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27B0F-CD96-2548-8EC5-F5EF258C5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56A443-50D6-CE45-90A7-5C51478785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42F24F-2609-5347-AFE9-D7DA13925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C3D5A2-415A-BF46-BC26-AD7C63A11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7F90D-1868-DF42-8286-0D6FACBC4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3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5E69B4-F90A-534C-B08A-FC32C5ED99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B84957-641B-6E4D-A6EE-9617009E0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215429-CD18-044E-82EE-6B9BA4CC6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6C499-C78F-1345-A1E9-736ED8349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4D6F64-2327-9447-8CD8-98FD02C39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16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526A5-1D80-654D-8038-BA3B79E98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7D9EE-7D34-AC44-BE38-236F756D56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053F8-731E-A34E-9C96-CA39619A5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2FE82-5389-224A-AF34-9555CE502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88F18C-BDD5-5541-ABA2-89B879520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45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13F67-B812-AF4E-B927-2AFBFFA9B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85860-D1E4-2840-90F7-E9EC41AD3C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81B63A-D26D-8846-ACAB-E92F261CE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5B226-7E28-0B4C-B13D-BA56688BC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95E4D8-22A1-C549-B505-CD0A2B109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92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CD0A1-86DE-7249-AC5B-3EA964D55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A5399-1961-DC4F-A47C-144CA1BBB4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3ED969-E638-AE49-A5BE-7473F6CD3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096E98-B6A5-CA4A-BD9B-60AB686F3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665E0C-CAAD-764F-95A8-885BB9B77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5E6F51-703A-A243-B1BB-AE866488F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872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B37BD-38F3-0C4A-ACC8-40F34B52C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F5312D-49D9-DA45-BB12-69C37B703B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EC1EF7-F849-C44E-A883-CBF58A0845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0238CD-2F9B-A249-B491-4E63FBD32D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010019-DABB-B141-9ABF-028D87E432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B6B979-91AB-5F42-B3D8-14659E27D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42B509-9D13-FA4A-8629-64A14EC04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168E95-5413-194C-8D31-84F214DD7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243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E62E6-59EF-2149-95C6-4C630AE9A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4C423C-D3D1-9B4B-9F46-377E0FC77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B4B0BA-878C-9341-BD7C-A8BD93DD6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0F5440-0683-0A49-8D16-0D6A0CCAA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64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51C7A3-B563-6C40-B824-B8B23998B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A89C2D-F8B7-1243-8ACF-0B6621431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BC8D9-03CD-5A44-817B-B8FBE35D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139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AD268-240A-E84D-9BB0-267885B33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4472-89B1-E84C-9919-3F8F3B71C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2FAFB-42FE-7241-BEA1-4795D4C512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F23A2-67FC-424E-B7DE-548C6165A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F0FBA-3208-D349-8CCD-E1428EC76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E6077A-48B8-1344-BA1B-A00C414C7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40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373BB-A8DD-6B4E-8476-70A348275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90304B-3BA2-7148-91C6-35979EA574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5D3069-A341-7D4E-94BF-1ABEE9BB69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0936C0-3867-CE4F-8FE6-C5FFE59C8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6BDB0C-BFA7-E14F-8246-75FBC52E4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A7C82A-52FA-304E-AA2D-D250788BD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260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ED097A-E2F2-714A-886A-50500AD98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99235-3DDD-1D47-B74C-5806F2CE9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4FA96-EC3C-814B-A584-3E8C24F401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F2F42-3CAE-AD42-A5D1-D0A242BD9A36}" type="datetimeFigureOut">
              <a:rPr lang="en-US" smtClean="0"/>
              <a:t>2/17/22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5F966A-1703-934D-8979-1E249666EA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404BB-14AF-2D44-9760-A5BE5E67F8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C5E0E-A243-5347-BEC0-136C268CC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20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0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7.png"/><Relationship Id="rId3" Type="http://schemas.openxmlformats.org/officeDocument/2006/relationships/image" Target="../media/image16.png"/><Relationship Id="rId7" Type="http://schemas.openxmlformats.org/officeDocument/2006/relationships/image" Target="../media/image10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31.png"/><Relationship Id="rId15" Type="http://schemas.openxmlformats.org/officeDocument/2006/relationships/image" Target="../media/image32.png"/><Relationship Id="rId10" Type="http://schemas.openxmlformats.org/officeDocument/2006/relationships/image" Target="../media/image19.png"/><Relationship Id="rId4" Type="http://schemas.openxmlformats.org/officeDocument/2006/relationships/image" Target="../media/image30.jpeg"/><Relationship Id="rId9" Type="http://schemas.openxmlformats.org/officeDocument/2006/relationships/image" Target="../media/image18.png"/><Relationship Id="rId1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26.png"/><Relationship Id="rId3" Type="http://schemas.openxmlformats.org/officeDocument/2006/relationships/image" Target="../media/image32.png"/><Relationship Id="rId21" Type="http://schemas.openxmlformats.org/officeDocument/2006/relationships/image" Target="../media/image34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5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10.png"/><Relationship Id="rId5" Type="http://schemas.openxmlformats.org/officeDocument/2006/relationships/image" Target="../media/image1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27.png"/><Relationship Id="rId4" Type="http://schemas.openxmlformats.org/officeDocument/2006/relationships/image" Target="../media/image3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3E2FB76-05EE-9546-8BCF-4AB32763CE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8" t="43398" r="4148" b="32017"/>
          <a:stretch/>
        </p:blipFill>
        <p:spPr>
          <a:xfrm>
            <a:off x="4109529" y="1908270"/>
            <a:ext cx="3710594" cy="628659"/>
          </a:xfrm>
          <a:prstGeom prst="rect">
            <a:avLst/>
          </a:prstGeom>
        </p:spPr>
      </p:pic>
      <p:pic>
        <p:nvPicPr>
          <p:cNvPr id="20" name="Picture 1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AB43143-55E5-C742-B110-20AE11B483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" t="24762" r="11615" b="33890"/>
          <a:stretch/>
        </p:blipFill>
        <p:spPr>
          <a:xfrm>
            <a:off x="408916" y="4179334"/>
            <a:ext cx="3050996" cy="93282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01DDE1-2881-42A5-98F3-2452B4749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/>
              <a:t>1</a:t>
            </a:fld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FF2042C4-0D8A-479F-A7CC-47AD221D079C}"/>
              </a:ext>
            </a:extLst>
          </p:cNvPr>
          <p:cNvSpPr txBox="1">
            <a:spLocks/>
          </p:cNvSpPr>
          <p:nvPr/>
        </p:nvSpPr>
        <p:spPr>
          <a:xfrm>
            <a:off x="304800" y="95793"/>
            <a:ext cx="11582400" cy="5748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Website Design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1CA88DC-F360-4060-AEDA-1A003ACE79F9}"/>
              </a:ext>
            </a:extLst>
          </p:cNvPr>
          <p:cNvSpPr/>
          <p:nvPr/>
        </p:nvSpPr>
        <p:spPr>
          <a:xfrm>
            <a:off x="7659149" y="3783435"/>
            <a:ext cx="321949" cy="38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ADAD141-568B-42BC-9363-69CC8E5809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3287" y="1030440"/>
            <a:ext cx="3710595" cy="210611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5CF19C7-A9FB-458E-86F1-E590F80CB7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1098" y="2802586"/>
            <a:ext cx="3710595" cy="203484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A6A6892-B1F6-4F97-8561-141AE414E4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1098" y="4500267"/>
            <a:ext cx="3791671" cy="1968077"/>
          </a:xfrm>
          <a:prstGeom prst="rect">
            <a:avLst/>
          </a:prstGeom>
        </p:spPr>
      </p:pic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B08207E4-A2F3-3F49-8937-B7F709DC6B8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8" r="-1" b="8552"/>
          <a:stretch/>
        </p:blipFill>
        <p:spPr>
          <a:xfrm>
            <a:off x="304800" y="502242"/>
            <a:ext cx="3296820" cy="1708483"/>
          </a:xfrm>
          <a:prstGeom prst="rect">
            <a:avLst/>
          </a:prstGeom>
        </p:spPr>
      </p:pic>
      <p:pic>
        <p:nvPicPr>
          <p:cNvPr id="11" name="Picture 10" descr="A screenshot of a video game&#10;&#10;Description automatically generated with low confidence">
            <a:extLst>
              <a:ext uri="{FF2B5EF4-FFF2-40B4-BE49-F238E27FC236}">
                <a16:creationId xmlns:a16="http://schemas.microsoft.com/office/drawing/2014/main" id="{91FB3EF4-94EE-2A4F-A29F-ECACCEEEE2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" t="35376" r="4583" b="19042"/>
          <a:stretch/>
        </p:blipFill>
        <p:spPr>
          <a:xfrm>
            <a:off x="304800" y="2377513"/>
            <a:ext cx="3296820" cy="1027037"/>
          </a:xfrm>
          <a:prstGeom prst="rect">
            <a:avLst/>
          </a:prstGeom>
        </p:spPr>
      </p:pic>
      <p:pic>
        <p:nvPicPr>
          <p:cNvPr id="9" name="Picture 8" descr="Graphical user interface, text, application, Word, email&#10;&#10;Description automatically generated">
            <a:extLst>
              <a:ext uri="{FF2B5EF4-FFF2-40B4-BE49-F238E27FC236}">
                <a16:creationId xmlns:a16="http://schemas.microsoft.com/office/drawing/2014/main" id="{86E1769E-12E7-0146-BBFE-E1D89235D61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40866" r="4473" b="25764"/>
          <a:stretch/>
        </p:blipFill>
        <p:spPr>
          <a:xfrm>
            <a:off x="285460" y="2550207"/>
            <a:ext cx="3296820" cy="748322"/>
          </a:xfrm>
          <a:prstGeom prst="rect">
            <a:avLst/>
          </a:prstGeom>
        </p:spPr>
      </p:pic>
      <p:pic>
        <p:nvPicPr>
          <p:cNvPr id="24" name="Picture 2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2D91A97-6C95-314C-81A7-38E8BD26FCB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" t="22857" r="10859" b="33523"/>
          <a:stretch/>
        </p:blipFill>
        <p:spPr>
          <a:xfrm>
            <a:off x="478015" y="3402822"/>
            <a:ext cx="2921726" cy="932825"/>
          </a:xfrm>
          <a:prstGeom prst="rect">
            <a:avLst/>
          </a:prstGeom>
        </p:spPr>
      </p:pic>
      <p:pic>
        <p:nvPicPr>
          <p:cNvPr id="29" name="Picture 28" descr="A picture containing text, screenshot, display, computer&#10;&#10;Description automatically generated">
            <a:extLst>
              <a:ext uri="{FF2B5EF4-FFF2-40B4-BE49-F238E27FC236}">
                <a16:creationId xmlns:a16="http://schemas.microsoft.com/office/drawing/2014/main" id="{A7F4320C-8D00-7C4A-8C3C-8FCF2390A0D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" t="60182" r="6638" b="5879"/>
          <a:stretch/>
        </p:blipFill>
        <p:spPr>
          <a:xfrm>
            <a:off x="419231" y="6114297"/>
            <a:ext cx="3191963" cy="755578"/>
          </a:xfrm>
          <a:prstGeom prst="rect">
            <a:avLst/>
          </a:prstGeom>
        </p:spPr>
      </p:pic>
      <p:pic>
        <p:nvPicPr>
          <p:cNvPr id="32" name="Picture 31" descr="A picture containing text, screenshot, monitor, person&#10;&#10;Description automatically generated">
            <a:extLst>
              <a:ext uri="{FF2B5EF4-FFF2-40B4-BE49-F238E27FC236}">
                <a16:creationId xmlns:a16="http://schemas.microsoft.com/office/drawing/2014/main" id="{030415D9-7210-2A4A-9F1F-C57636B9C22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7" t="44212" r="12265" b="8588"/>
          <a:stretch/>
        </p:blipFill>
        <p:spPr>
          <a:xfrm>
            <a:off x="449844" y="5047013"/>
            <a:ext cx="3161364" cy="111478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E4C4969-3F28-1042-9632-07AE70D5C90C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" t="13333" r="3392" b="15026"/>
          <a:stretch/>
        </p:blipFill>
        <p:spPr>
          <a:xfrm>
            <a:off x="4109529" y="103427"/>
            <a:ext cx="3710594" cy="1805515"/>
          </a:xfrm>
          <a:prstGeom prst="rect">
            <a:avLst/>
          </a:prstGeom>
        </p:spPr>
      </p:pic>
      <p:pic>
        <p:nvPicPr>
          <p:cNvPr id="48" name="Picture 47" descr="A screenshot of a computer&#10;&#10;Description automatically generated">
            <a:extLst>
              <a:ext uri="{FF2B5EF4-FFF2-40B4-BE49-F238E27FC236}">
                <a16:creationId xmlns:a16="http://schemas.microsoft.com/office/drawing/2014/main" id="{1AD0C63B-274B-AB4A-B895-9EB51EA49A54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3" t="17662" r="27013" b="67231"/>
          <a:stretch/>
        </p:blipFill>
        <p:spPr>
          <a:xfrm>
            <a:off x="4058206" y="2550207"/>
            <a:ext cx="3668185" cy="748322"/>
          </a:xfrm>
          <a:prstGeom prst="rect">
            <a:avLst/>
          </a:prstGeom>
        </p:spPr>
      </p:pic>
      <p:pic>
        <p:nvPicPr>
          <p:cNvPr id="53" name="Picture 5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51E1AD0-ADC6-D047-9B01-699E2B7072F3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t="59568" r="3716" b="5682"/>
          <a:stretch/>
        </p:blipFill>
        <p:spPr>
          <a:xfrm>
            <a:off x="4038157" y="6044089"/>
            <a:ext cx="3688233" cy="866686"/>
          </a:xfrm>
          <a:prstGeom prst="rect">
            <a:avLst/>
          </a:prstGeom>
        </p:spPr>
      </p:pic>
      <p:pic>
        <p:nvPicPr>
          <p:cNvPr id="49" name="Picture 48" descr="A screenshot of a computer&#10;&#10;Description automatically generated">
            <a:extLst>
              <a:ext uri="{FF2B5EF4-FFF2-40B4-BE49-F238E27FC236}">
                <a16:creationId xmlns:a16="http://schemas.microsoft.com/office/drawing/2014/main" id="{91241345-9E27-6747-800E-0BD52BC9B3ED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3" t="38836" r="27013" b="6365"/>
          <a:stretch/>
        </p:blipFill>
        <p:spPr>
          <a:xfrm>
            <a:off x="4058205" y="3342503"/>
            <a:ext cx="3668185" cy="271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715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6EE07A87-4BA6-814A-ABD7-D9FCDAC600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4" t="27958" r="3422" b="13184"/>
          <a:stretch/>
        </p:blipFill>
        <p:spPr>
          <a:xfrm>
            <a:off x="8028199" y="4810920"/>
            <a:ext cx="3852531" cy="1499773"/>
          </a:xfrm>
          <a:prstGeom prst="rect">
            <a:avLst/>
          </a:prstGeom>
        </p:spPr>
      </p:pic>
      <p:pic>
        <p:nvPicPr>
          <p:cNvPr id="46" name="Picture 4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20A3D2E-D7BD-2446-96DD-00D9265BCD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70" t="32717" r="3421" b="16562"/>
          <a:stretch/>
        </p:blipFill>
        <p:spPr>
          <a:xfrm>
            <a:off x="8026693" y="3191820"/>
            <a:ext cx="3854038" cy="129547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01DDE1-2881-42A5-98F3-2452B4749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/>
              <a:t>2</a:t>
            </a:fld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1CA88DC-F360-4060-AEDA-1A003ACE79F9}"/>
              </a:ext>
            </a:extLst>
          </p:cNvPr>
          <p:cNvSpPr/>
          <p:nvPr/>
        </p:nvSpPr>
        <p:spPr>
          <a:xfrm>
            <a:off x="7659149" y="3783435"/>
            <a:ext cx="321949" cy="38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picture containing text, screenshot, display, computer&#10;&#10;Description automatically generated">
            <a:extLst>
              <a:ext uri="{FF2B5EF4-FFF2-40B4-BE49-F238E27FC236}">
                <a16:creationId xmlns:a16="http://schemas.microsoft.com/office/drawing/2014/main" id="{A7F4320C-8D00-7C4A-8C3C-8FCF2390A0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" t="60182" r="6638" b="5879"/>
          <a:stretch/>
        </p:blipFill>
        <p:spPr>
          <a:xfrm>
            <a:off x="385778" y="5868974"/>
            <a:ext cx="3191963" cy="755578"/>
          </a:xfrm>
          <a:prstGeom prst="rect">
            <a:avLst/>
          </a:prstGeom>
        </p:spPr>
      </p:pic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02523B4D-F064-A547-BCDB-A68AD5D61B9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84" t="11681" r="3523" b="14535"/>
          <a:stretch/>
        </p:blipFill>
        <p:spPr>
          <a:xfrm>
            <a:off x="307762" y="168227"/>
            <a:ext cx="3429918" cy="1675644"/>
          </a:xfrm>
          <a:prstGeom prst="rect">
            <a:avLst/>
          </a:prstGeom>
        </p:spPr>
      </p:pic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B48B96D-BEA3-0A49-A861-684BC1BA6FB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83" t="27826" r="5879" b="24318"/>
          <a:stretch/>
        </p:blipFill>
        <p:spPr>
          <a:xfrm>
            <a:off x="296612" y="1810988"/>
            <a:ext cx="3429918" cy="1114634"/>
          </a:xfrm>
          <a:prstGeom prst="rect">
            <a:avLst/>
          </a:prstGeom>
        </p:spPr>
      </p:pic>
      <p:pic>
        <p:nvPicPr>
          <p:cNvPr id="10" name="Picture 9" descr="A computer screen capture&#10;&#10;Description automatically generated with low confidence">
            <a:extLst>
              <a:ext uri="{FF2B5EF4-FFF2-40B4-BE49-F238E27FC236}">
                <a16:creationId xmlns:a16="http://schemas.microsoft.com/office/drawing/2014/main" id="{9333516A-DE71-EE4F-8543-C8981585EDE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84" t="26886" r="3523" b="13009"/>
          <a:stretch/>
        </p:blipFill>
        <p:spPr>
          <a:xfrm>
            <a:off x="296444" y="2925622"/>
            <a:ext cx="3429919" cy="1365008"/>
          </a:xfrm>
          <a:prstGeom prst="rect">
            <a:avLst/>
          </a:prstGeom>
        </p:spPr>
      </p:pic>
      <p:pic>
        <p:nvPicPr>
          <p:cNvPr id="14" name="Picture 1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70A8870-1C25-8C45-93FB-5133679F553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084" t="27826" r="3828" b="13008"/>
          <a:stretch/>
        </p:blipFill>
        <p:spPr>
          <a:xfrm>
            <a:off x="307595" y="4376221"/>
            <a:ext cx="3473103" cy="136500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E42AB02-949A-D445-B7CD-43BBFB7881C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168" t="11681" r="4738" b="14421"/>
          <a:stretch/>
        </p:blipFill>
        <p:spPr>
          <a:xfrm>
            <a:off x="4038158" y="327822"/>
            <a:ext cx="3620992" cy="1796423"/>
          </a:xfrm>
          <a:prstGeom prst="rect">
            <a:avLst/>
          </a:prstGeom>
        </p:spPr>
      </p:pic>
      <p:pic>
        <p:nvPicPr>
          <p:cNvPr id="22" name="Picture 2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F43F3C82-1F17-544C-9975-8BB3B36FA29D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084" t="29267" r="3422" b="17725"/>
          <a:stretch/>
        </p:blipFill>
        <p:spPr>
          <a:xfrm>
            <a:off x="4038157" y="2243727"/>
            <a:ext cx="3620992" cy="1269521"/>
          </a:xfrm>
          <a:prstGeom prst="rect">
            <a:avLst/>
          </a:prstGeom>
        </p:spPr>
      </p:pic>
      <p:pic>
        <p:nvPicPr>
          <p:cNvPr id="26" name="Picture 25" descr="A screenshot of a computer&#10;&#10;Description automatically generated">
            <a:extLst>
              <a:ext uri="{FF2B5EF4-FFF2-40B4-BE49-F238E27FC236}">
                <a16:creationId xmlns:a16="http://schemas.microsoft.com/office/drawing/2014/main" id="{B27A8FAB-5722-0544-A3E3-BDD2A52516A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084" t="28129" r="7403" b="31309"/>
          <a:stretch/>
        </p:blipFill>
        <p:spPr>
          <a:xfrm>
            <a:off x="4038157" y="3513249"/>
            <a:ext cx="3620992" cy="1014146"/>
          </a:xfrm>
          <a:prstGeom prst="rect">
            <a:avLst/>
          </a:prstGeom>
        </p:spPr>
      </p:pic>
      <p:pic>
        <p:nvPicPr>
          <p:cNvPr id="31" name="Picture 3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1438918-3C80-6B4D-B060-7143BEF491FF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084" t="28293" r="4120" b="19187"/>
          <a:stretch/>
        </p:blipFill>
        <p:spPr>
          <a:xfrm>
            <a:off x="4038158" y="4527395"/>
            <a:ext cx="3620991" cy="1267204"/>
          </a:xfrm>
          <a:prstGeom prst="rect">
            <a:avLst/>
          </a:prstGeom>
        </p:spPr>
      </p:pic>
      <p:pic>
        <p:nvPicPr>
          <p:cNvPr id="35" name="Picture 3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E9C1D15-6774-7A42-95D6-FD92B75D5FDB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2041" t="66795" r="3421" b="7010"/>
          <a:stretch/>
        </p:blipFill>
        <p:spPr>
          <a:xfrm>
            <a:off x="4038157" y="5794599"/>
            <a:ext cx="3620991" cy="627059"/>
          </a:xfrm>
          <a:prstGeom prst="rect">
            <a:avLst/>
          </a:prstGeom>
        </p:spPr>
      </p:pic>
      <p:pic>
        <p:nvPicPr>
          <p:cNvPr id="38" name="Picture 3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D51FA-D583-774E-A8C4-928C07223BE3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2084" t="66500" r="3625" b="6277"/>
          <a:stretch/>
        </p:blipFill>
        <p:spPr>
          <a:xfrm>
            <a:off x="8053816" y="6154579"/>
            <a:ext cx="3852531" cy="695174"/>
          </a:xfrm>
          <a:prstGeom prst="rect">
            <a:avLst/>
          </a:prstGeom>
        </p:spPr>
      </p:pic>
      <p:pic>
        <p:nvPicPr>
          <p:cNvPr id="44" name="Picture 4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9506567-39AE-7449-B8A0-37A0EBD4470C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2084" t="40601" r="3422" b="31349"/>
          <a:stretch/>
        </p:blipFill>
        <p:spPr>
          <a:xfrm>
            <a:off x="8030341" y="4095529"/>
            <a:ext cx="3846740" cy="713682"/>
          </a:xfrm>
          <a:prstGeom prst="rect">
            <a:avLst/>
          </a:prstGeom>
        </p:spPr>
      </p:pic>
      <p:pic>
        <p:nvPicPr>
          <p:cNvPr id="50" name="Picture 49" descr="A screenshot of a computer&#10;&#10;Description automatically generated">
            <a:extLst>
              <a:ext uri="{FF2B5EF4-FFF2-40B4-BE49-F238E27FC236}">
                <a16:creationId xmlns:a16="http://schemas.microsoft.com/office/drawing/2014/main" id="{3BA9D3F6-0177-4540-B7C2-18CC7868E8FB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2270" t="49070" r="3523" b="19755"/>
          <a:stretch/>
        </p:blipFill>
        <p:spPr>
          <a:xfrm>
            <a:off x="8004391" y="2507547"/>
            <a:ext cx="3874435" cy="801318"/>
          </a:xfrm>
          <a:prstGeom prst="rect">
            <a:avLst/>
          </a:prstGeom>
        </p:spPr>
      </p:pic>
      <p:pic>
        <p:nvPicPr>
          <p:cNvPr id="20" name="Picture 19" descr="A screen shot of a television&#10;&#10;Description automatically generated with low confidence">
            <a:extLst>
              <a:ext uri="{FF2B5EF4-FFF2-40B4-BE49-F238E27FC236}">
                <a16:creationId xmlns:a16="http://schemas.microsoft.com/office/drawing/2014/main" id="{68760FEF-B229-6A42-AA9A-0ECC70780EF6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2083" t="30120" r="4234" b="15845"/>
          <a:stretch/>
        </p:blipFill>
        <p:spPr>
          <a:xfrm>
            <a:off x="8023044" y="1120839"/>
            <a:ext cx="3854037" cy="138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27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C67B9E1-94E4-5A4D-A9C9-3F626F1C7D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70" t="32717" r="3421" b="16562"/>
          <a:stretch/>
        </p:blipFill>
        <p:spPr>
          <a:xfrm>
            <a:off x="3921386" y="5707488"/>
            <a:ext cx="3854038" cy="1295475"/>
          </a:xfrm>
          <a:prstGeom prst="rect">
            <a:avLst/>
          </a:prstGeom>
        </p:spPr>
      </p:pic>
      <p:pic>
        <p:nvPicPr>
          <p:cNvPr id="11" name="Picture 10" descr="A computer screen capture&#10;&#10;Description automatically generated with low confidence">
            <a:extLst>
              <a:ext uri="{FF2B5EF4-FFF2-40B4-BE49-F238E27FC236}">
                <a16:creationId xmlns:a16="http://schemas.microsoft.com/office/drawing/2014/main" id="{95D5F959-C19C-D246-BDE2-BD72D48A2F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817" t="20936" r="25214" b="14420"/>
          <a:stretch/>
        </p:blipFill>
        <p:spPr>
          <a:xfrm>
            <a:off x="3960192" y="1336074"/>
            <a:ext cx="3777909" cy="2503483"/>
          </a:xfrm>
          <a:prstGeom prst="rect">
            <a:avLst/>
          </a:prstGeom>
        </p:spPr>
      </p:pic>
      <p:pic>
        <p:nvPicPr>
          <p:cNvPr id="8" name="Picture 7" descr="Graphical user interface, Word&#10;&#10;Description automatically generated">
            <a:extLst>
              <a:ext uri="{FF2B5EF4-FFF2-40B4-BE49-F238E27FC236}">
                <a16:creationId xmlns:a16="http://schemas.microsoft.com/office/drawing/2014/main" id="{EF9F2DF3-4A91-EC42-920F-6EAF4EF506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84" t="31382" r="3422" b="28130"/>
          <a:stretch/>
        </p:blipFill>
        <p:spPr>
          <a:xfrm>
            <a:off x="3958773" y="2649173"/>
            <a:ext cx="3848990" cy="103072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EE07A87-4BA6-814A-ABD7-D9FCDAC6007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84" t="27958" r="3422" b="13184"/>
          <a:stretch/>
        </p:blipFill>
        <p:spPr>
          <a:xfrm>
            <a:off x="8028199" y="4810920"/>
            <a:ext cx="3852531" cy="1499773"/>
          </a:xfrm>
          <a:prstGeom prst="rect">
            <a:avLst/>
          </a:prstGeom>
        </p:spPr>
      </p:pic>
      <p:pic>
        <p:nvPicPr>
          <p:cNvPr id="46" name="Picture 4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20A3D2E-D7BD-2446-96DD-00D9265BCD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70" t="32717" r="3421" b="16562"/>
          <a:stretch/>
        </p:blipFill>
        <p:spPr>
          <a:xfrm>
            <a:off x="8026693" y="3191820"/>
            <a:ext cx="3854038" cy="129547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01DDE1-2881-42A5-98F3-2452B4749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/>
              <a:t>3</a:t>
            </a:fld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1CA88DC-F360-4060-AEDA-1A003ACE79F9}"/>
              </a:ext>
            </a:extLst>
          </p:cNvPr>
          <p:cNvSpPr/>
          <p:nvPr/>
        </p:nvSpPr>
        <p:spPr>
          <a:xfrm>
            <a:off x="7659149" y="3783435"/>
            <a:ext cx="321949" cy="38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picture containing text, screenshot, display, computer&#10;&#10;Description automatically generated">
            <a:extLst>
              <a:ext uri="{FF2B5EF4-FFF2-40B4-BE49-F238E27FC236}">
                <a16:creationId xmlns:a16="http://schemas.microsoft.com/office/drawing/2014/main" id="{A7F4320C-8D00-7C4A-8C3C-8FCF2390A0D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" t="60182" r="6638" b="5879"/>
          <a:stretch/>
        </p:blipFill>
        <p:spPr>
          <a:xfrm>
            <a:off x="385778" y="5868974"/>
            <a:ext cx="3191963" cy="755578"/>
          </a:xfrm>
          <a:prstGeom prst="rect">
            <a:avLst/>
          </a:prstGeom>
        </p:spPr>
      </p:pic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02523B4D-F064-A547-BCDB-A68AD5D61B9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084" t="11681" r="3523" b="14535"/>
          <a:stretch/>
        </p:blipFill>
        <p:spPr>
          <a:xfrm>
            <a:off x="307762" y="168227"/>
            <a:ext cx="3429918" cy="1675644"/>
          </a:xfrm>
          <a:prstGeom prst="rect">
            <a:avLst/>
          </a:prstGeom>
        </p:spPr>
      </p:pic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B48B96D-BEA3-0A49-A861-684BC1BA6FB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083" t="27826" r="5879" b="24318"/>
          <a:stretch/>
        </p:blipFill>
        <p:spPr>
          <a:xfrm>
            <a:off x="296612" y="1810988"/>
            <a:ext cx="3429918" cy="1114634"/>
          </a:xfrm>
          <a:prstGeom prst="rect">
            <a:avLst/>
          </a:prstGeom>
        </p:spPr>
      </p:pic>
      <p:pic>
        <p:nvPicPr>
          <p:cNvPr id="10" name="Picture 9" descr="A computer screen capture&#10;&#10;Description automatically generated with low confidence">
            <a:extLst>
              <a:ext uri="{FF2B5EF4-FFF2-40B4-BE49-F238E27FC236}">
                <a16:creationId xmlns:a16="http://schemas.microsoft.com/office/drawing/2014/main" id="{9333516A-DE71-EE4F-8543-C8981585EDE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084" t="26886" r="3523" b="13009"/>
          <a:stretch/>
        </p:blipFill>
        <p:spPr>
          <a:xfrm>
            <a:off x="296444" y="2925622"/>
            <a:ext cx="3428391" cy="1364400"/>
          </a:xfrm>
          <a:prstGeom prst="rect">
            <a:avLst/>
          </a:prstGeom>
        </p:spPr>
      </p:pic>
      <p:pic>
        <p:nvPicPr>
          <p:cNvPr id="14" name="Picture 1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70A8870-1C25-8C45-93FB-5133679F553D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084" t="27826" r="3828" b="13008"/>
          <a:stretch/>
        </p:blipFill>
        <p:spPr>
          <a:xfrm>
            <a:off x="307595" y="4376221"/>
            <a:ext cx="3473103" cy="1365008"/>
          </a:xfrm>
          <a:prstGeom prst="rect">
            <a:avLst/>
          </a:prstGeom>
        </p:spPr>
      </p:pic>
      <p:pic>
        <p:nvPicPr>
          <p:cNvPr id="38" name="Picture 3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D51FA-D583-774E-A8C4-928C07223BE3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084" t="66500" r="3625" b="6277"/>
          <a:stretch/>
        </p:blipFill>
        <p:spPr>
          <a:xfrm>
            <a:off x="8053816" y="6154579"/>
            <a:ext cx="3852531" cy="695174"/>
          </a:xfrm>
          <a:prstGeom prst="rect">
            <a:avLst/>
          </a:prstGeom>
        </p:spPr>
      </p:pic>
      <p:pic>
        <p:nvPicPr>
          <p:cNvPr id="44" name="Picture 4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9506567-39AE-7449-B8A0-37A0EBD4470C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084" t="40601" r="3422" b="31349"/>
          <a:stretch/>
        </p:blipFill>
        <p:spPr>
          <a:xfrm>
            <a:off x="8030341" y="4095529"/>
            <a:ext cx="3846740" cy="713682"/>
          </a:xfrm>
          <a:prstGeom prst="rect">
            <a:avLst/>
          </a:prstGeom>
        </p:spPr>
      </p:pic>
      <p:pic>
        <p:nvPicPr>
          <p:cNvPr id="50" name="Picture 49" descr="A screenshot of a computer&#10;&#10;Description automatically generated">
            <a:extLst>
              <a:ext uri="{FF2B5EF4-FFF2-40B4-BE49-F238E27FC236}">
                <a16:creationId xmlns:a16="http://schemas.microsoft.com/office/drawing/2014/main" id="{3BA9D3F6-0177-4540-B7C2-18CC7868E8FB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2270" t="49070" r="3523" b="19755"/>
          <a:stretch/>
        </p:blipFill>
        <p:spPr>
          <a:xfrm>
            <a:off x="8004391" y="2507547"/>
            <a:ext cx="3874435" cy="801318"/>
          </a:xfrm>
          <a:prstGeom prst="rect">
            <a:avLst/>
          </a:prstGeom>
        </p:spPr>
      </p:pic>
      <p:pic>
        <p:nvPicPr>
          <p:cNvPr id="23" name="Picture 22" descr="A screenshot of a computer&#10;&#10;Description automatically generated">
            <a:extLst>
              <a:ext uri="{FF2B5EF4-FFF2-40B4-BE49-F238E27FC236}">
                <a16:creationId xmlns:a16="http://schemas.microsoft.com/office/drawing/2014/main" id="{62421993-EBD3-FD42-916C-D039925D3687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2270" t="49070" r="3523" b="19755"/>
          <a:stretch/>
        </p:blipFill>
        <p:spPr>
          <a:xfrm>
            <a:off x="3922177" y="5024375"/>
            <a:ext cx="3874435" cy="801318"/>
          </a:xfrm>
          <a:prstGeom prst="rect">
            <a:avLst/>
          </a:prstGeom>
        </p:spPr>
      </p:pic>
      <p:pic>
        <p:nvPicPr>
          <p:cNvPr id="12" name="Picture 11" descr="Graphical user interface&#10;&#10;Description automatically generated">
            <a:extLst>
              <a:ext uri="{FF2B5EF4-FFF2-40B4-BE49-F238E27FC236}">
                <a16:creationId xmlns:a16="http://schemas.microsoft.com/office/drawing/2014/main" id="{BE5E45CE-7EA0-EF47-9090-6A86F54C9A17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2084" t="33495" r="4336" b="26107"/>
          <a:stretch/>
        </p:blipFill>
        <p:spPr>
          <a:xfrm>
            <a:off x="8016144" y="1462297"/>
            <a:ext cx="3860937" cy="1041714"/>
          </a:xfrm>
          <a:prstGeom prst="rect">
            <a:avLst/>
          </a:prstGeom>
        </p:spPr>
      </p:pic>
      <p:pic>
        <p:nvPicPr>
          <p:cNvPr id="18" name="Picture 17" descr="A screen shot of a television&#10;&#10;Description automatically generated with low confidence">
            <a:extLst>
              <a:ext uri="{FF2B5EF4-FFF2-40B4-BE49-F238E27FC236}">
                <a16:creationId xmlns:a16="http://schemas.microsoft.com/office/drawing/2014/main" id="{539113CF-5787-B441-9AA2-7A1B97CBCA31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2083" t="30120" r="4234" b="15845"/>
          <a:stretch/>
        </p:blipFill>
        <p:spPr>
          <a:xfrm>
            <a:off x="3921387" y="3628853"/>
            <a:ext cx="3854037" cy="1389362"/>
          </a:xfrm>
          <a:prstGeom prst="rect">
            <a:avLst/>
          </a:prstGeom>
        </p:spPr>
      </p:pic>
      <p:pic>
        <p:nvPicPr>
          <p:cNvPr id="27" name="Picture 26" descr="A screen shot of a television&#10;&#10;Description automatically generated with low confidence">
            <a:extLst>
              <a:ext uri="{FF2B5EF4-FFF2-40B4-BE49-F238E27FC236}">
                <a16:creationId xmlns:a16="http://schemas.microsoft.com/office/drawing/2014/main" id="{153047D8-85DD-764C-A2A3-10BDEC584C33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2083" t="30120" r="4234" b="15845"/>
          <a:stretch/>
        </p:blipFill>
        <p:spPr>
          <a:xfrm>
            <a:off x="8023044" y="94932"/>
            <a:ext cx="3854037" cy="138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09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Graphical user interface&#10;&#10;Description automatically generated">
            <a:extLst>
              <a:ext uri="{FF2B5EF4-FFF2-40B4-BE49-F238E27FC236}">
                <a16:creationId xmlns:a16="http://schemas.microsoft.com/office/drawing/2014/main" id="{B5BA208E-29D6-9D42-AE04-96F9D75CF4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4" t="33495" r="4336" b="26107"/>
          <a:stretch/>
        </p:blipFill>
        <p:spPr>
          <a:xfrm>
            <a:off x="7981098" y="627053"/>
            <a:ext cx="3860937" cy="1041714"/>
          </a:xfrm>
          <a:prstGeom prst="rect">
            <a:avLst/>
          </a:prstGeom>
        </p:spPr>
      </p:pic>
      <p:pic>
        <p:nvPicPr>
          <p:cNvPr id="30" name="Picture 29" descr="A picture containing text, screenshot, indoor, display&#10;&#10;Description automatically generated">
            <a:extLst>
              <a:ext uri="{FF2B5EF4-FFF2-40B4-BE49-F238E27FC236}">
                <a16:creationId xmlns:a16="http://schemas.microsoft.com/office/drawing/2014/main" id="{4F423A44-0871-4340-B6A1-265F930A25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84" t="28618" r="3523" b="18501"/>
          <a:stretch/>
        </p:blipFill>
        <p:spPr>
          <a:xfrm>
            <a:off x="8004391" y="1406828"/>
            <a:ext cx="3872689" cy="1355951"/>
          </a:xfrm>
          <a:prstGeom prst="rect">
            <a:avLst/>
          </a:prstGeom>
        </p:spPr>
      </p:pic>
      <p:pic>
        <p:nvPicPr>
          <p:cNvPr id="36" name="Picture 3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3E2FB76-05EE-9546-8BCF-4AB32763CE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8" t="43398" r="4148" b="32017"/>
          <a:stretch/>
        </p:blipFill>
        <p:spPr>
          <a:xfrm>
            <a:off x="4109529" y="1908270"/>
            <a:ext cx="3710594" cy="628659"/>
          </a:xfrm>
          <a:prstGeom prst="rect">
            <a:avLst/>
          </a:prstGeom>
        </p:spPr>
      </p:pic>
      <p:pic>
        <p:nvPicPr>
          <p:cNvPr id="20" name="Picture 1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AB43143-55E5-C742-B110-20AE11B483F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" t="24762" r="11615" b="33890"/>
          <a:stretch/>
        </p:blipFill>
        <p:spPr>
          <a:xfrm>
            <a:off x="408916" y="4179334"/>
            <a:ext cx="3050996" cy="93282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01DDE1-2881-42A5-98F3-2452B4749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5E9E8-232C-4AE7-ABE1-C7018BDE6178}" type="slidenum">
              <a:rPr lang="en-GB" smtClean="0"/>
              <a:t>4</a:t>
            </a:fld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FF2042C4-0D8A-479F-A7CC-47AD221D079C}"/>
              </a:ext>
            </a:extLst>
          </p:cNvPr>
          <p:cNvSpPr txBox="1">
            <a:spLocks/>
          </p:cNvSpPr>
          <p:nvPr/>
        </p:nvSpPr>
        <p:spPr>
          <a:xfrm>
            <a:off x="304800" y="95793"/>
            <a:ext cx="11582400" cy="5748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Website Design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1CA88DC-F360-4060-AEDA-1A003ACE79F9}"/>
              </a:ext>
            </a:extLst>
          </p:cNvPr>
          <p:cNvSpPr/>
          <p:nvPr/>
        </p:nvSpPr>
        <p:spPr>
          <a:xfrm>
            <a:off x="7659149" y="3783435"/>
            <a:ext cx="321949" cy="38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B08207E4-A2F3-3F49-8937-B7F709DC6B8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8" r="-1" b="8552"/>
          <a:stretch/>
        </p:blipFill>
        <p:spPr>
          <a:xfrm>
            <a:off x="304800" y="502242"/>
            <a:ext cx="3296820" cy="1708483"/>
          </a:xfrm>
          <a:prstGeom prst="rect">
            <a:avLst/>
          </a:prstGeom>
        </p:spPr>
      </p:pic>
      <p:pic>
        <p:nvPicPr>
          <p:cNvPr id="11" name="Picture 10" descr="A screenshot of a video game&#10;&#10;Description automatically generated with low confidence">
            <a:extLst>
              <a:ext uri="{FF2B5EF4-FFF2-40B4-BE49-F238E27FC236}">
                <a16:creationId xmlns:a16="http://schemas.microsoft.com/office/drawing/2014/main" id="{91FB3EF4-94EE-2A4F-A29F-ECACCEEEE20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" t="35376" r="4583" b="19042"/>
          <a:stretch/>
        </p:blipFill>
        <p:spPr>
          <a:xfrm>
            <a:off x="304800" y="2377513"/>
            <a:ext cx="3296820" cy="1027037"/>
          </a:xfrm>
          <a:prstGeom prst="rect">
            <a:avLst/>
          </a:prstGeom>
        </p:spPr>
      </p:pic>
      <p:pic>
        <p:nvPicPr>
          <p:cNvPr id="9" name="Picture 8" descr="Graphical user interface, text, application, Word, email&#10;&#10;Description automatically generated">
            <a:extLst>
              <a:ext uri="{FF2B5EF4-FFF2-40B4-BE49-F238E27FC236}">
                <a16:creationId xmlns:a16="http://schemas.microsoft.com/office/drawing/2014/main" id="{86E1769E-12E7-0146-BBFE-E1D89235D6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40866" r="4473" b="25764"/>
          <a:stretch/>
        </p:blipFill>
        <p:spPr>
          <a:xfrm>
            <a:off x="285460" y="2550207"/>
            <a:ext cx="3296820" cy="748322"/>
          </a:xfrm>
          <a:prstGeom prst="rect">
            <a:avLst/>
          </a:prstGeom>
        </p:spPr>
      </p:pic>
      <p:pic>
        <p:nvPicPr>
          <p:cNvPr id="24" name="Picture 2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2D91A97-6C95-314C-81A7-38E8BD26FCB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" t="22857" r="10859" b="33523"/>
          <a:stretch/>
        </p:blipFill>
        <p:spPr>
          <a:xfrm>
            <a:off x="478015" y="3402822"/>
            <a:ext cx="2921726" cy="932825"/>
          </a:xfrm>
          <a:prstGeom prst="rect">
            <a:avLst/>
          </a:prstGeom>
        </p:spPr>
      </p:pic>
      <p:pic>
        <p:nvPicPr>
          <p:cNvPr id="29" name="Picture 28" descr="A picture containing text, screenshot, display, computer&#10;&#10;Description automatically generated">
            <a:extLst>
              <a:ext uri="{FF2B5EF4-FFF2-40B4-BE49-F238E27FC236}">
                <a16:creationId xmlns:a16="http://schemas.microsoft.com/office/drawing/2014/main" id="{A7F4320C-8D00-7C4A-8C3C-8FCF2390A0D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" t="60182" r="6638" b="5879"/>
          <a:stretch/>
        </p:blipFill>
        <p:spPr>
          <a:xfrm>
            <a:off x="419231" y="6114297"/>
            <a:ext cx="3191963" cy="755578"/>
          </a:xfrm>
          <a:prstGeom prst="rect">
            <a:avLst/>
          </a:prstGeom>
        </p:spPr>
      </p:pic>
      <p:pic>
        <p:nvPicPr>
          <p:cNvPr id="32" name="Picture 31" descr="A picture containing text, screenshot, monitor, person&#10;&#10;Description automatically generated">
            <a:extLst>
              <a:ext uri="{FF2B5EF4-FFF2-40B4-BE49-F238E27FC236}">
                <a16:creationId xmlns:a16="http://schemas.microsoft.com/office/drawing/2014/main" id="{030415D9-7210-2A4A-9F1F-C57636B9C22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7" t="44212" r="12265" b="8588"/>
          <a:stretch/>
        </p:blipFill>
        <p:spPr>
          <a:xfrm>
            <a:off x="449844" y="5047013"/>
            <a:ext cx="3161364" cy="111478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E4C4969-3F28-1042-9632-07AE70D5C90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" t="13333" r="3392" b="15026"/>
          <a:stretch/>
        </p:blipFill>
        <p:spPr>
          <a:xfrm>
            <a:off x="4109529" y="103427"/>
            <a:ext cx="3710594" cy="1805515"/>
          </a:xfrm>
          <a:prstGeom prst="rect">
            <a:avLst/>
          </a:prstGeom>
        </p:spPr>
      </p:pic>
      <p:pic>
        <p:nvPicPr>
          <p:cNvPr id="48" name="Picture 47" descr="A screenshot of a computer&#10;&#10;Description automatically generated">
            <a:extLst>
              <a:ext uri="{FF2B5EF4-FFF2-40B4-BE49-F238E27FC236}">
                <a16:creationId xmlns:a16="http://schemas.microsoft.com/office/drawing/2014/main" id="{1AD0C63B-274B-AB4A-B895-9EB51EA49A5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3" t="17662" r="27013" b="67231"/>
          <a:stretch/>
        </p:blipFill>
        <p:spPr>
          <a:xfrm>
            <a:off x="4058206" y="2550207"/>
            <a:ext cx="3668185" cy="748322"/>
          </a:xfrm>
          <a:prstGeom prst="rect">
            <a:avLst/>
          </a:prstGeom>
        </p:spPr>
      </p:pic>
      <p:pic>
        <p:nvPicPr>
          <p:cNvPr id="53" name="Picture 5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51E1AD0-ADC6-D047-9B01-699E2B7072F3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" t="59568" r="3716" b="5682"/>
          <a:stretch/>
        </p:blipFill>
        <p:spPr>
          <a:xfrm>
            <a:off x="4038157" y="6044089"/>
            <a:ext cx="3688233" cy="866686"/>
          </a:xfrm>
          <a:prstGeom prst="rect">
            <a:avLst/>
          </a:prstGeom>
        </p:spPr>
      </p:pic>
      <p:pic>
        <p:nvPicPr>
          <p:cNvPr id="49" name="Picture 48" descr="A screenshot of a computer&#10;&#10;Description automatically generated">
            <a:extLst>
              <a:ext uri="{FF2B5EF4-FFF2-40B4-BE49-F238E27FC236}">
                <a16:creationId xmlns:a16="http://schemas.microsoft.com/office/drawing/2014/main" id="{91241345-9E27-6747-800E-0BD52BC9B3E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3" t="38836" r="27013" b="6365"/>
          <a:stretch/>
        </p:blipFill>
        <p:spPr>
          <a:xfrm>
            <a:off x="4058205" y="3342503"/>
            <a:ext cx="3668185" cy="271442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7980A0C-E860-6D40-B432-5C683FD85012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2084" t="27958" r="3422" b="13184"/>
          <a:stretch/>
        </p:blipFill>
        <p:spPr>
          <a:xfrm>
            <a:off x="8028199" y="4810920"/>
            <a:ext cx="3852531" cy="1499773"/>
          </a:xfrm>
          <a:prstGeom prst="rect">
            <a:avLst/>
          </a:prstGeom>
        </p:spPr>
      </p:pic>
      <p:pic>
        <p:nvPicPr>
          <p:cNvPr id="25" name="Picture 2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2D67EF4-FFDE-E944-BD62-76C456A1918A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2270" t="32717" r="3421" b="16562"/>
          <a:stretch/>
        </p:blipFill>
        <p:spPr>
          <a:xfrm>
            <a:off x="8026693" y="3236424"/>
            <a:ext cx="3854038" cy="1295475"/>
          </a:xfrm>
          <a:prstGeom prst="rect">
            <a:avLst/>
          </a:prstGeom>
        </p:spPr>
      </p:pic>
      <p:pic>
        <p:nvPicPr>
          <p:cNvPr id="26" name="Picture 2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CA727E9-2383-1F46-A734-CFDFBAA2144A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2084" t="66500" r="3625" b="6277"/>
          <a:stretch/>
        </p:blipFill>
        <p:spPr>
          <a:xfrm>
            <a:off x="8053816" y="6154579"/>
            <a:ext cx="3852531" cy="695174"/>
          </a:xfrm>
          <a:prstGeom prst="rect">
            <a:avLst/>
          </a:prstGeom>
        </p:spPr>
      </p:pic>
      <p:pic>
        <p:nvPicPr>
          <p:cNvPr id="27" name="Picture 2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A5529DA-6D71-FB4E-9108-6AC127D0C6ED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2084" t="40601" r="3422" b="31349"/>
          <a:stretch/>
        </p:blipFill>
        <p:spPr>
          <a:xfrm>
            <a:off x="8030341" y="4095529"/>
            <a:ext cx="3846740" cy="713682"/>
          </a:xfrm>
          <a:prstGeom prst="rect">
            <a:avLst/>
          </a:prstGeom>
        </p:spPr>
      </p:pic>
      <p:pic>
        <p:nvPicPr>
          <p:cNvPr id="28" name="Picture 27" descr="A screenshot of a computer&#10;&#10;Description automatically generated">
            <a:extLst>
              <a:ext uri="{FF2B5EF4-FFF2-40B4-BE49-F238E27FC236}">
                <a16:creationId xmlns:a16="http://schemas.microsoft.com/office/drawing/2014/main" id="{E03C4841-329A-2642-88D3-B4A9644C7DC6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2270" t="49070" r="3523" b="19755"/>
          <a:stretch/>
        </p:blipFill>
        <p:spPr>
          <a:xfrm>
            <a:off x="8004391" y="2596755"/>
            <a:ext cx="3874435" cy="801318"/>
          </a:xfrm>
          <a:prstGeom prst="rect">
            <a:avLst/>
          </a:prstGeom>
        </p:spPr>
      </p:pic>
      <p:pic>
        <p:nvPicPr>
          <p:cNvPr id="31" name="Picture 30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2CBCA0A-9FDB-C149-80EC-676B744292B3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2084" t="21301" r="4540" b="42195"/>
          <a:stretch/>
        </p:blipFill>
        <p:spPr>
          <a:xfrm>
            <a:off x="8002644" y="-125565"/>
            <a:ext cx="3874436" cy="94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683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12</Words>
  <Application>Microsoft Macintosh PowerPoint</Application>
  <PresentationFormat>Widescreen</PresentationFormat>
  <Paragraphs>10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Doris Chan</dc:creator>
  <cp:lastModifiedBy>Doris Chan</cp:lastModifiedBy>
  <cp:revision>2</cp:revision>
  <dcterms:created xsi:type="dcterms:W3CDTF">2022-02-16T13:42:58Z</dcterms:created>
  <dcterms:modified xsi:type="dcterms:W3CDTF">2022-02-17T13:31:50Z</dcterms:modified>
</cp:coreProperties>
</file>